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018BC-9E92-465D-85E3-52BA7F829B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91BAA93-CC10-434F-A1AD-211E50B41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46A811-4E1F-4A69-998D-44D3C58A2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70370D-40F9-4307-9580-F0E1CF598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E234E6-6BF2-4597-800A-FAFEE555E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6852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85470C-C6CD-4073-9A01-B2F6FE5F3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19576E0-64F2-4A13-BA82-5D345AA99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E7C146-C402-4A45-A697-11625F037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67726C-B633-4E61-BF0B-2D0559769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F2C167-FA07-4E6D-8B63-F02B37F14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2971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BDD058F-BAB8-4FE2-89AB-CE877286ED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A4ACB9B-A751-4FB4-877B-2FCB4A2769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48C19F-EBB7-4F1B-83EE-8DC2F87CD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636173-ECE6-41D1-85AB-0C50296D2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F62F77-9823-4101-A4CB-E8EEE50E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8681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D95CAE-F764-4987-8894-AD6DFF4CA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FE924E-E747-4BF8-9191-8635F59F5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02F994-CE0D-4276-9EB6-DB80A17DF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5A67D68-88D8-4AF9-AFB7-6F2A8FE3C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989FDC-6E88-4FB1-9828-C611C62BF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59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B2BBD4-4D29-4653-ABD0-B41AD76A8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DEBA3DC-C9D7-44AD-9E53-57A549E3C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4F8433-2383-4178-898C-C1C65CB78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580858-09A4-4398-9671-EE7077F53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17C194-45D5-4EA9-8A95-847CE76EB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03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FC3F84-CF41-41D5-B72F-CA1853BDF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BC13E1-3138-485F-A6B1-839B0F807B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A4659CD-98D4-46BE-A6F2-0DA3CB17B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63CDA8-5C8F-4090-BA38-374969F8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5901BB9-9ECD-46AA-BD56-05BF548E5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E66DAB-5872-486E-9F7A-D5096EBC5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2631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CE9E52-8F2C-4130-8253-D576FC3A3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9FADFA-0B34-45D1-9DF7-E40400DC2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CF1E65-4B53-411F-824D-187B00D75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CED9E66-E577-467B-9A8D-5A46F779AC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28398FC-69FC-47F2-B19A-C3D8498C4D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84ACAB3-46C7-402C-B236-2748FF94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95D8FAE-30BA-4391-A0FF-8DBA88F1B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7B18895-6A58-4001-8163-77EB9F9AC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7547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70939D-4493-4044-BAD2-D4436985A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E20BA2-8A0B-44D0-BAD0-044E1AA0E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BDB7675-BD3E-444C-B219-04E29CFED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B4A4825-81C4-4534-B314-3885AB4E4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5152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5E2C520-ADCC-48FD-B913-19597C30D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D62403A-4FD4-40A7-96C0-FF65C71DF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43EC519-6BAA-476A-A6CA-7A766372C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5291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29AF2C-A06A-4A37-9014-FF7097357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D5E658-C774-41A3-AB90-64AD1AA9F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6F1BC9E-3977-41B5-AA9B-CDCEE0183D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960B967-25B2-4A8B-B597-DE168004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D6421B-E794-4DF0-9D55-FEF3C7C56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861B21D-F46E-4077-BED7-1F84C651D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2367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3F9E4E-CFA6-4151-9B03-294995819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F2BE116-8D8F-48C5-820D-10B34D4BD8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8865523-F191-47CE-9727-DABDB241F8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F98D78C-D7AF-4FF7-9904-BC2661DE4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95EFF7C-6AD4-4361-AF8D-C55D8B30B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66B3911-ACB1-4548-9A19-3FC402831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628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986A350-8D6F-4795-8BDB-8D1403AFD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32DB60-B22A-4C29-85F4-167609366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4747BE-EA12-4160-BE5F-F8C20AA195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CF7D4-B7C6-4B6A-B7F4-939140D702D4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C1E2B5-B148-41AE-A872-A441EA2FF2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76D50D-218B-458E-BD90-B5C16B64F2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8E0E9-3F98-4658-8C6F-1E151A8E42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764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855EE8-E9DE-4D93-977D-6F8C02C7BA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994E95-7660-490B-873F-49AA2CB9DB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2A9F8020-853C-00E0-C126-9C35E760E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766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AE50C25-44C7-1C37-3EB9-DB59A6C704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33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DF9DBF9B-EA76-F38B-CB91-BCB5E0CC1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04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B4ED375-0D0B-B693-65D5-8654F2F96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833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CBD0A7B-4C91-F385-3089-0246BBCE3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78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0</Words>
  <Application>Microsoft Office PowerPoint</Application>
  <PresentationFormat>Panorámica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Cosmin Lungu</dc:creator>
  <cp:lastModifiedBy>Cosmin Lungu</cp:lastModifiedBy>
  <cp:revision>2</cp:revision>
  <dcterms:created xsi:type="dcterms:W3CDTF">2022-04-24T21:11:49Z</dcterms:created>
  <dcterms:modified xsi:type="dcterms:W3CDTF">2022-06-02T18:26:45Z</dcterms:modified>
</cp:coreProperties>
</file>

<file path=docProps/thumbnail.jpeg>
</file>